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6"/>
  </p:notesMasterIdLst>
  <p:sldIdLst>
    <p:sldId id="257" r:id="rId3"/>
    <p:sldId id="258" r:id="rId4"/>
    <p:sldId id="259" r:id="rId5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8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8.xml"/><Relationship Id="rId5" Type="http://schemas.openxmlformats.org/officeDocument/2006/relationships/image" Target="../media/image3.png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7" Type="http://schemas.openxmlformats.org/officeDocument/2006/relationships/notesSlide" Target="../notesSlides/notesSlide3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31.xml"/><Relationship Id="rId24" Type="http://schemas.openxmlformats.org/officeDocument/2006/relationships/image" Target="../media/image3.png"/><Relationship Id="rId23" Type="http://schemas.openxmlformats.org/officeDocument/2006/relationships/tags" Target="../tags/tag30.xml"/><Relationship Id="rId22" Type="http://schemas.openxmlformats.org/officeDocument/2006/relationships/tags" Target="../tags/tag29.xml"/><Relationship Id="rId21" Type="http://schemas.openxmlformats.org/officeDocument/2006/relationships/tags" Target="../tags/tag28.xml"/><Relationship Id="rId20" Type="http://schemas.openxmlformats.org/officeDocument/2006/relationships/tags" Target="../tags/tag27.xml"/><Relationship Id="rId2" Type="http://schemas.openxmlformats.org/officeDocument/2006/relationships/tags" Target="../tags/tag9.xml"/><Relationship Id="rId19" Type="http://schemas.openxmlformats.org/officeDocument/2006/relationships/tags" Target="../tags/tag26.xml"/><Relationship Id="rId18" Type="http://schemas.openxmlformats.org/officeDocument/2006/relationships/tags" Target="../tags/tag25.xml"/><Relationship Id="rId17" Type="http://schemas.openxmlformats.org/officeDocument/2006/relationships/tags" Target="../tags/tag24.xml"/><Relationship Id="rId16" Type="http://schemas.openxmlformats.org/officeDocument/2006/relationships/tags" Target="../tags/tag23.xml"/><Relationship Id="rId15" Type="http://schemas.openxmlformats.org/officeDocument/2006/relationships/tags" Target="../tags/tag22.xml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54.xml"/><Relationship Id="rId24" Type="http://schemas.openxmlformats.org/officeDocument/2006/relationships/image" Target="../media/image3.png"/><Relationship Id="rId23" Type="http://schemas.openxmlformats.org/officeDocument/2006/relationships/tags" Target="../tags/tag53.xml"/><Relationship Id="rId22" Type="http://schemas.openxmlformats.org/officeDocument/2006/relationships/tags" Target="../tags/tag52.xml"/><Relationship Id="rId21" Type="http://schemas.openxmlformats.org/officeDocument/2006/relationships/tags" Target="../tags/tag51.xml"/><Relationship Id="rId20" Type="http://schemas.openxmlformats.org/officeDocument/2006/relationships/tags" Target="../tags/tag50.xml"/><Relationship Id="rId2" Type="http://schemas.openxmlformats.org/officeDocument/2006/relationships/tags" Target="../tags/tag32.xml"/><Relationship Id="rId19" Type="http://schemas.openxmlformats.org/officeDocument/2006/relationships/tags" Target="../tags/tag49.xml"/><Relationship Id="rId18" Type="http://schemas.openxmlformats.org/officeDocument/2006/relationships/tags" Target="../tags/tag48.xml"/><Relationship Id="rId17" Type="http://schemas.openxmlformats.org/officeDocument/2006/relationships/tags" Target="../tags/tag47.xml"/><Relationship Id="rId16" Type="http://schemas.openxmlformats.org/officeDocument/2006/relationships/tags" Target="../tags/tag46.xml"/><Relationship Id="rId15" Type="http://schemas.openxmlformats.org/officeDocument/2006/relationships/tags" Target="../tags/tag45.xml"/><Relationship Id="rId14" Type="http://schemas.openxmlformats.org/officeDocument/2006/relationships/tags" Target="../tags/tag44.xml"/><Relationship Id="rId13" Type="http://schemas.openxmlformats.org/officeDocument/2006/relationships/tags" Target="../tags/tag43.xml"/><Relationship Id="rId12" Type="http://schemas.openxmlformats.org/officeDocument/2006/relationships/tags" Target="../tags/tag42.xml"/><Relationship Id="rId11" Type="http://schemas.openxmlformats.org/officeDocument/2006/relationships/tags" Target="../tags/tag41.xml"/><Relationship Id="rId10" Type="http://schemas.openxmlformats.org/officeDocument/2006/relationships/tags" Target="../tags/tag40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77.xml"/><Relationship Id="rId24" Type="http://schemas.openxmlformats.org/officeDocument/2006/relationships/image" Target="../media/image3.png"/><Relationship Id="rId23" Type="http://schemas.openxmlformats.org/officeDocument/2006/relationships/tags" Target="../tags/tag76.xml"/><Relationship Id="rId22" Type="http://schemas.openxmlformats.org/officeDocument/2006/relationships/tags" Target="../tags/tag75.xml"/><Relationship Id="rId21" Type="http://schemas.openxmlformats.org/officeDocument/2006/relationships/tags" Target="../tags/tag74.xml"/><Relationship Id="rId20" Type="http://schemas.openxmlformats.org/officeDocument/2006/relationships/tags" Target="../tags/tag73.xml"/><Relationship Id="rId2" Type="http://schemas.openxmlformats.org/officeDocument/2006/relationships/tags" Target="../tags/tag55.xml"/><Relationship Id="rId19" Type="http://schemas.openxmlformats.org/officeDocument/2006/relationships/tags" Target="../tags/tag72.xml"/><Relationship Id="rId18" Type="http://schemas.openxmlformats.org/officeDocument/2006/relationships/tags" Target="../tags/tag71.xml"/><Relationship Id="rId17" Type="http://schemas.openxmlformats.org/officeDocument/2006/relationships/tags" Target="../tags/tag70.xml"/><Relationship Id="rId16" Type="http://schemas.openxmlformats.org/officeDocument/2006/relationships/tags" Target="../tags/tag69.xml"/><Relationship Id="rId15" Type="http://schemas.openxmlformats.org/officeDocument/2006/relationships/tags" Target="../tags/tag68.xml"/><Relationship Id="rId14" Type="http://schemas.openxmlformats.org/officeDocument/2006/relationships/tags" Target="../tags/tag67.xml"/><Relationship Id="rId13" Type="http://schemas.openxmlformats.org/officeDocument/2006/relationships/tags" Target="../tags/tag66.xml"/><Relationship Id="rId12" Type="http://schemas.openxmlformats.org/officeDocument/2006/relationships/tags" Target="../tags/tag65.xml"/><Relationship Id="rId11" Type="http://schemas.openxmlformats.org/officeDocument/2006/relationships/tags" Target="../tags/tag64.xml"/><Relationship Id="rId10" Type="http://schemas.openxmlformats.org/officeDocument/2006/relationships/tags" Target="../tags/tag63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100.xml"/><Relationship Id="rId24" Type="http://schemas.openxmlformats.org/officeDocument/2006/relationships/image" Target="../media/image3.png"/><Relationship Id="rId23" Type="http://schemas.openxmlformats.org/officeDocument/2006/relationships/tags" Target="../tags/tag99.xml"/><Relationship Id="rId22" Type="http://schemas.openxmlformats.org/officeDocument/2006/relationships/tags" Target="../tags/tag98.xml"/><Relationship Id="rId21" Type="http://schemas.openxmlformats.org/officeDocument/2006/relationships/tags" Target="../tags/tag97.xml"/><Relationship Id="rId20" Type="http://schemas.openxmlformats.org/officeDocument/2006/relationships/tags" Target="../tags/tag96.xml"/><Relationship Id="rId2" Type="http://schemas.openxmlformats.org/officeDocument/2006/relationships/tags" Target="../tags/tag78.xml"/><Relationship Id="rId19" Type="http://schemas.openxmlformats.org/officeDocument/2006/relationships/tags" Target="../tags/tag95.xml"/><Relationship Id="rId18" Type="http://schemas.openxmlformats.org/officeDocument/2006/relationships/tags" Target="../tags/tag94.xml"/><Relationship Id="rId17" Type="http://schemas.openxmlformats.org/officeDocument/2006/relationships/tags" Target="../tags/tag93.xml"/><Relationship Id="rId16" Type="http://schemas.openxmlformats.org/officeDocument/2006/relationships/tags" Target="../tags/tag92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08.xml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" Type="http://schemas.openxmlformats.org/officeDocument/2006/relationships/tags" Target="../tags/tag102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123.xml"/><Relationship Id="rId24" Type="http://schemas.openxmlformats.org/officeDocument/2006/relationships/image" Target="../media/image3.png"/><Relationship Id="rId23" Type="http://schemas.openxmlformats.org/officeDocument/2006/relationships/tags" Target="../tags/tag122.xml"/><Relationship Id="rId22" Type="http://schemas.openxmlformats.org/officeDocument/2006/relationships/tags" Target="../tags/tag121.xml"/><Relationship Id="rId21" Type="http://schemas.openxmlformats.org/officeDocument/2006/relationships/tags" Target="../tags/tag120.xml"/><Relationship Id="rId20" Type="http://schemas.openxmlformats.org/officeDocument/2006/relationships/tags" Target="../tags/tag119.xml"/><Relationship Id="rId2" Type="http://schemas.openxmlformats.org/officeDocument/2006/relationships/tags" Target="../tags/tag101.xml"/><Relationship Id="rId19" Type="http://schemas.openxmlformats.org/officeDocument/2006/relationships/tags" Target="../tags/tag118.xml"/><Relationship Id="rId18" Type="http://schemas.openxmlformats.org/officeDocument/2006/relationships/tags" Target="../tags/tag117.xml"/><Relationship Id="rId17" Type="http://schemas.openxmlformats.org/officeDocument/2006/relationships/tags" Target="../tags/tag116.xml"/><Relationship Id="rId16" Type="http://schemas.openxmlformats.org/officeDocument/2006/relationships/tags" Target="../tags/tag115.xml"/><Relationship Id="rId15" Type="http://schemas.openxmlformats.org/officeDocument/2006/relationships/tags" Target="../tags/tag114.xml"/><Relationship Id="rId14" Type="http://schemas.openxmlformats.org/officeDocument/2006/relationships/tags" Target="../tags/tag113.xml"/><Relationship Id="rId13" Type="http://schemas.openxmlformats.org/officeDocument/2006/relationships/tags" Target="../tags/tag112.xml"/><Relationship Id="rId12" Type="http://schemas.openxmlformats.org/officeDocument/2006/relationships/tags" Target="../tags/tag111.xml"/><Relationship Id="rId11" Type="http://schemas.openxmlformats.org/officeDocument/2006/relationships/tags" Target="../tags/tag110.xml"/><Relationship Id="rId10" Type="http://schemas.openxmlformats.org/officeDocument/2006/relationships/tags" Target="../tags/tag109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5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6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